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3" r:id="rId3"/>
    <p:sldId id="294" r:id="rId4"/>
    <p:sldId id="259" r:id="rId5"/>
    <p:sldId id="295" r:id="rId6"/>
    <p:sldId id="287" r:id="rId7"/>
    <p:sldId id="296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58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2014-05-05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en-US" altLang="ko-KR" dirty="0" smtClean="0"/>
              <a:t>3-4. geothermal energy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sz="3200" dirty="0" smtClean="0"/>
              <a:t>3-4-1</a:t>
            </a:r>
            <a:r>
              <a:rPr lang="en-US" altLang="ko-KR" sz="3200" dirty="0" smtClean="0"/>
              <a:t>. </a:t>
            </a:r>
            <a:r>
              <a:rPr lang="en-US" altLang="ko-KR" sz="3200" dirty="0" smtClean="0"/>
              <a:t>Generals</a:t>
            </a:r>
            <a:endParaRPr lang="en-US" altLang="ko-KR" sz="3200" dirty="0" smtClean="0"/>
          </a:p>
          <a:p>
            <a:endParaRPr lang="en-US" altLang="ko-KR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3200" dirty="0" smtClean="0"/>
              <a:t>Thermal (heat) energy from the crust (underground or Earth)</a:t>
            </a:r>
            <a:endParaRPr lang="en-US" altLang="ko-KR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3200" dirty="0" smtClean="0"/>
              <a:t>One of the renewable energies (others include wind, solar, tidal, </a:t>
            </a:r>
            <a:r>
              <a:rPr lang="en-US" altLang="ko-KR" sz="3200" dirty="0" err="1" smtClean="0"/>
              <a:t>etc</a:t>
            </a:r>
            <a:r>
              <a:rPr lang="en-US" altLang="ko-KR" sz="3200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3200" dirty="0" smtClean="0"/>
              <a:t>Cost </a:t>
            </a:r>
            <a:r>
              <a:rPr lang="en-US" altLang="ko-KR" sz="3200" dirty="0"/>
              <a:t>effective, reliable, sustainable, and environmentally </a:t>
            </a:r>
            <a:r>
              <a:rPr lang="en-US" altLang="ko-KR" sz="3200" dirty="0" smtClean="0"/>
              <a:t>friendly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3200" dirty="0" smtClean="0"/>
              <a:t>Mostly used for electricity generation</a:t>
            </a:r>
            <a:endParaRPr lang="en-US" altLang="ko-KR" sz="3200" dirty="0" smtClean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76672"/>
            <a:ext cx="7620000" cy="5076825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611560" y="5805264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dirty="0" err="1"/>
              <a:t>Nesjavellir</a:t>
            </a:r>
            <a:r>
              <a:rPr lang="en-US" dirty="0"/>
              <a:t> Geothermal Power Plant in </a:t>
            </a:r>
            <a:r>
              <a:rPr lang="en-US" dirty="0" err="1"/>
              <a:t>Þingvellir</a:t>
            </a:r>
            <a:r>
              <a:rPr lang="en-US" dirty="0"/>
              <a:t>, Iceland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11560" y="6282347"/>
            <a:ext cx="45902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http://en.wikipedia.org/wiki/Geothermal_energy</a:t>
            </a:r>
          </a:p>
        </p:txBody>
      </p:sp>
    </p:spTree>
    <p:extLst>
      <p:ext uri="{BB962C8B-B14F-4D97-AF65-F5344CB8AC3E}">
        <p14:creationId xmlns:p14="http://schemas.microsoft.com/office/powerpoint/2010/main" val="146290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908720"/>
            <a:ext cx="5924550" cy="41529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475656" y="52292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http://www.carbonneutral.com/carbon-offsets/geothermal-energy</a:t>
            </a:r>
          </a:p>
        </p:txBody>
      </p:sp>
    </p:spTree>
    <p:extLst>
      <p:ext uri="{BB962C8B-B14F-4D97-AF65-F5344CB8AC3E}">
        <p14:creationId xmlns:p14="http://schemas.microsoft.com/office/powerpoint/2010/main" val="61869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3-4-2. </a:t>
            </a:r>
            <a:r>
              <a:rPr lang="en-US" altLang="ko-KR" sz="3200" dirty="0" err="1" smtClean="0"/>
              <a:t>Soureces</a:t>
            </a:r>
            <a:endParaRPr lang="en-US" altLang="ko-KR" sz="3200" dirty="0"/>
          </a:p>
          <a:p>
            <a:endParaRPr lang="en-US" altLang="ko-KR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3200" dirty="0"/>
              <a:t>Heat from the original formation energy (20%)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3200" dirty="0"/>
              <a:t>Radioactive decay (80%)</a:t>
            </a:r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3-4-3. World Production (of geothermal electricity)</a:t>
            </a:r>
          </a:p>
          <a:p>
            <a:endParaRPr lang="en-US" altLang="ko-KR" sz="2400" dirty="0"/>
          </a:p>
          <a:p>
            <a:r>
              <a:rPr lang="en-US" altLang="ko-KR" sz="2400" dirty="0" smtClean="0"/>
              <a:t>Total of </a:t>
            </a:r>
            <a:r>
              <a:rPr lang="en-US" sz="2400" dirty="0" smtClean="0"/>
              <a:t>10,959.7 MW in 2010</a:t>
            </a:r>
          </a:p>
          <a:p>
            <a:endParaRPr lang="en-US" altLang="ko-KR" sz="3200" dirty="0"/>
          </a:p>
          <a:p>
            <a:endParaRPr lang="en-US" altLang="ko-KR" sz="3200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977879"/>
              </p:ext>
            </p:extLst>
          </p:nvPr>
        </p:nvGraphicFramePr>
        <p:xfrm>
          <a:off x="457200" y="2204863"/>
          <a:ext cx="7620000" cy="4176467"/>
        </p:xfrm>
        <a:graphic>
          <a:graphicData uri="http://schemas.openxmlformats.org/drawingml/2006/table">
            <a:tbl>
              <a:tblPr firstRow="1" firstCol="1" bandRow="1"/>
              <a:tblGrid>
                <a:gridCol w="1524000"/>
                <a:gridCol w="1524000"/>
                <a:gridCol w="1524000"/>
                <a:gridCol w="1524000"/>
                <a:gridCol w="1524000"/>
              </a:tblGrid>
              <a:tr h="656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Country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Capacity (MW)</a:t>
                      </a:r>
                      <a:b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Capacity (MW)</a:t>
                      </a:r>
                      <a:b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 national</a:t>
                      </a:r>
                      <a:b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electricity </a:t>
                      </a: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 global</a:t>
                      </a:r>
                      <a:b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geothermal </a:t>
                      </a: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United States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2687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3086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Philippines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1969.7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1904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Indonesia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1197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Mexico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810.5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Zealand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471.6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Iceland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421.2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Japan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535.2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Iran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 Salvador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204.2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20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683568" y="6309320"/>
            <a:ext cx="69905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http://www.smartplanet.com/blog/smart-takes/geothermal-energy-potential-underutilized-report-says/</a:t>
            </a:r>
            <a:endParaRPr lang="en-US" sz="120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620688"/>
            <a:ext cx="7271246" cy="471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76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 lnSpcReduction="10000"/>
          </a:bodyPr>
          <a:lstStyle/>
          <a:p>
            <a:r>
              <a:rPr lang="en-US" altLang="ko-KR" sz="3200" dirty="0" smtClean="0"/>
              <a:t>3-4-4. Environmental Effects</a:t>
            </a:r>
            <a:endParaRPr lang="en-US" altLang="ko-KR" sz="3200" dirty="0"/>
          </a:p>
          <a:p>
            <a:endParaRPr lang="en-US" altLang="ko-KR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3200" dirty="0" smtClean="0"/>
              <a:t>Reduces greenhouse gases</a:t>
            </a:r>
            <a:endParaRPr lang="en-US" altLang="ko-KR" sz="3200" dirty="0"/>
          </a:p>
          <a:p>
            <a:pPr marL="457200" indent="-457200" latinLnBrk="0">
              <a:buFont typeface="Arial" panose="020B0604020202020204" pitchFamily="34" charset="0"/>
              <a:buChar char="•"/>
            </a:pPr>
            <a:r>
              <a:rPr lang="en-US" altLang="ko-KR" sz="3200" dirty="0" smtClean="0"/>
              <a:t>May release a small amount of green house gases &amp; other toxic elements (CO</a:t>
            </a:r>
            <a:r>
              <a:rPr lang="en-US" altLang="ko-KR" sz="3200" baseline="-25000" dirty="0" smtClean="0"/>
              <a:t>2</a:t>
            </a:r>
            <a:r>
              <a:rPr lang="en-US" altLang="ko-KR" sz="3200" dirty="0" smtClean="0"/>
              <a:t>, H</a:t>
            </a:r>
            <a:r>
              <a:rPr lang="en-US" altLang="ko-KR" sz="3200" baseline="-25000" dirty="0" smtClean="0"/>
              <a:t>2</a:t>
            </a:r>
            <a:r>
              <a:rPr lang="en-US" altLang="ko-KR" sz="3200" dirty="0" smtClean="0"/>
              <a:t>S, CH</a:t>
            </a:r>
            <a:r>
              <a:rPr lang="en-US" altLang="ko-KR" sz="3200" baseline="-25000" dirty="0" smtClean="0"/>
              <a:t>4</a:t>
            </a:r>
            <a:r>
              <a:rPr lang="en-US" altLang="ko-KR" sz="3200" dirty="0" smtClean="0"/>
              <a:t>, NH</a:t>
            </a:r>
            <a:r>
              <a:rPr lang="en-US" altLang="ko-KR" sz="3200" baseline="-25000" dirty="0" smtClean="0"/>
              <a:t>3</a:t>
            </a:r>
            <a:r>
              <a:rPr lang="en-US" altLang="ko-KR" sz="3200" dirty="0" smtClean="0"/>
              <a:t>, Hg, As, B, Sb)</a:t>
            </a:r>
          </a:p>
          <a:p>
            <a:pPr marL="457200" indent="-457200" latinLnBrk="0">
              <a:buFont typeface="Arial" panose="020B0604020202020204" pitchFamily="34" charset="0"/>
              <a:buChar char="•"/>
            </a:pPr>
            <a:r>
              <a:rPr lang="en-US" altLang="ko-KR" sz="3200" dirty="0" smtClean="0"/>
              <a:t>Can affect the land stability (typically subsidence) and ecosystem near surface</a:t>
            </a:r>
          </a:p>
          <a:p>
            <a:pPr marL="457200" indent="-457200" latinLnBrk="0">
              <a:buFont typeface="Arial" panose="020B0604020202020204" pitchFamily="34" charset="0"/>
              <a:buChar char="•"/>
            </a:pPr>
            <a:endParaRPr lang="en-US" altLang="ko-KR" sz="3200" dirty="0"/>
          </a:p>
        </p:txBody>
      </p:sp>
    </p:spTree>
    <p:extLst>
      <p:ext uri="{BB962C8B-B14F-4D97-AF65-F5344CB8AC3E}">
        <p14:creationId xmlns:p14="http://schemas.microsoft.com/office/powerpoint/2010/main" val="249686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746</TotalTime>
  <Words>217</Words>
  <Application>Microsoft Office PowerPoint</Application>
  <PresentationFormat>화면 슬라이드 쇼(4:3)</PresentationFormat>
  <Paragraphs>75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5" baseType="lpstr">
      <vt:lpstr>HY견고딕</vt:lpstr>
      <vt:lpstr>돋움</vt:lpstr>
      <vt:lpstr>맑은 고딕</vt:lpstr>
      <vt:lpstr>Arial</vt:lpstr>
      <vt:lpstr>Arial Black</vt:lpstr>
      <vt:lpstr>Calibri</vt:lpstr>
      <vt:lpstr>Times New Roman</vt:lpstr>
      <vt:lpstr>필수</vt:lpstr>
      <vt:lpstr>3-4. geothermal energy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jyuhome</cp:lastModifiedBy>
  <cp:revision>52</cp:revision>
  <dcterms:created xsi:type="dcterms:W3CDTF">2013-09-03T00:41:18Z</dcterms:created>
  <dcterms:modified xsi:type="dcterms:W3CDTF">2014-05-05T00:18:05Z</dcterms:modified>
</cp:coreProperties>
</file>